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9"/>
  </p:notesMasterIdLst>
  <p:sldIdLst>
    <p:sldId id="289" r:id="rId3"/>
    <p:sldId id="290" r:id="rId4"/>
    <p:sldId id="292" r:id="rId5"/>
    <p:sldId id="293" r:id="rId6"/>
    <p:sldId id="294" r:id="rId7"/>
    <p:sldId id="295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YOUR TEAM NAME" id="{4BF9FE04-96CA-47BB-94E5-D5303BAEF062}">
          <p14:sldIdLst>
            <p14:sldId id="289"/>
            <p14:sldId id="290"/>
            <p14:sldId id="292"/>
            <p14:sldId id="293"/>
            <p14:sldId id="294"/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53"/>
    <p:restoredTop sz="90909" autoAdjust="0"/>
  </p:normalViewPr>
  <p:slideViewPr>
    <p:cSldViewPr snapToGrid="0">
      <p:cViewPr>
        <p:scale>
          <a:sx n="76" d="100"/>
          <a:sy n="76" d="100"/>
        </p:scale>
        <p:origin x="360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png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11486A-7EFF-49F0-847C-9907BAA9F43F}" type="datetimeFigureOut">
              <a:rPr lang="en-US" smtClean="0"/>
              <a:t>5/5/19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2A0386-0DE3-4A31-BD59-0D5573C89D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542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AD1FB-72C7-48E3-945C-30441B536B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D85022-86E6-40EB-B253-C50B8CF2CE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6BF0-FA79-4898-8F64-ABB35DEBB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1E7EBE-9FC8-4F0C-9147-1DC8D5544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E617C-BD97-4C95-AFCB-494E5F9B8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627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162DD-8335-4DC3-9C28-6EC1303D8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B8C3A4-FBC8-415D-B78E-3D14857DF3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44114F-1ADB-4B78-B6BC-C54F03F00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6F6E78-9F57-489E-A22F-98ADE2E4F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9C1B1-EBDE-4000-A8CD-D22C49A6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10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76126B-B052-4A8A-B03C-56E458BC21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72F058-245F-4DE5-A0D8-146C5DDE26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0619A-EA9F-4CF7-B0AC-B6AEA8781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09C27-0F22-492F-A183-90C6280AF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381A74-4709-4588-98E9-2B443947D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3412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7650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4809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5559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8106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6305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395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992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441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8CEE8-42B4-48E5-B4B3-098773801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30AFD-3E10-4726-8ECC-056621EA7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A78C8-8A25-44D8-8718-76F5C60F6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06E659-1046-4648-9094-ED9FBE619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39CA3-0232-40EE-B8AE-969E04E80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4055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14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8382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130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C17CF-51EB-4B3F-B077-FBBEDF6A2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DD2805-6DBE-4C2C-AAAE-0993776FA4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0E7D67-1287-404E-B227-324F3E5C9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01564-10BE-4371-9879-81F1C3C6A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AFF561-F0EB-4968-888F-153B3FAE9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739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301B8-7358-46C6-BA5C-B6233B2FA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845F2-D15A-431B-983C-EE0CD6FAB1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8A3E29-A1F4-4FC7-B4E5-761E6831B5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D1075D-D1C5-4BE6-AF8B-647F35963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AA0650-8D55-4012-B153-5EC619F93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D914-D45C-4C1E-B107-45AA685AA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187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502A1-21E7-4E3B-AC5D-D90EAC877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F27032-7950-4A5F-801A-E48D83C41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ECAEF8-4BAF-4A35-805A-3CEF6667E7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C7B1C4-BF47-40AE-821F-0E8EDA691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7BBB0B-3ECE-4106-86C3-D6F29661EA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76E6CD-F78B-4A84-9502-110E4A033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71BA58-E36C-4D33-8E07-C417C722E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D3D751-8135-4C1C-B8A3-2059FF8EE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19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FD414-D2BA-4338-A895-29E6A9899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59978D-D1B5-4183-9D67-67CED36C8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ED80DE-ED75-4CD2-B29D-C91FB124D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F3A297-71ED-4A54-BB36-474F06B29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916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9001C4-7247-4741-9C80-045A33DC4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BF7AA4-BAEE-45B1-BC82-4F0915F47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EE3257-C921-49E1-8E14-BD5E046D1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569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4F85A-261C-4B86-BA4B-121F724D6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6E1E8-0E4A-4711-89FF-3498F7F81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5837F8-08B4-4971-8327-20CB89617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A3174E-3AD9-4E91-97AC-E9D9BA64F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5EE79F-1AF8-4955-8539-7027D89DF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C4E9D3-DB77-46BE-982F-E397BB44A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168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FDDC1-D1C0-4CC8-B13E-AC3A4D5BD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069ADD-7DA2-4032-A8CB-A237CAF4FD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467DE5-738D-407D-B04C-29C60CB019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A52598-395A-40D4-BDD3-C23232FE0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A22605-A543-4CEE-807D-7629A5197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31FDA6-56A4-47DF-BA49-5CDEE0E4C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413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587C85-B6FD-4B47-A8EB-F3EE4C789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6EC3A1-F624-4622-8F91-CDB6243A73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27D54-9344-4373-BCB1-58CE69D2ED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ABD86-4E01-4703-93C2-276DC8D461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F1FC1C-28D9-4B8D-A350-804E5D15F0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035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166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C7057-3443-4EF2-B76D-7523F73AF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831" y="0"/>
            <a:ext cx="7886700" cy="2852737"/>
          </a:xfrm>
        </p:spPr>
        <p:txBody>
          <a:bodyPr>
            <a:normAutofit/>
          </a:bodyPr>
          <a:lstStyle/>
          <a:p>
            <a:r>
              <a:rPr lang="en-US" sz="4800" dirty="0" err="1">
                <a:solidFill>
                  <a:srgbClr val="2393C4"/>
                </a:solidFill>
              </a:rPr>
              <a:t>SuperZoom</a:t>
            </a:r>
            <a:endParaRPr lang="en-US" sz="4400" dirty="0">
              <a:solidFill>
                <a:srgbClr val="2393C4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0F6EB6-39B9-4E66-AF0A-F9B9B013D9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5831" y="2852736"/>
            <a:ext cx="7886700" cy="126904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2393C4"/>
                </a:solidFill>
              </a:rPr>
              <a:t>Mary Dong, Peter </a:t>
            </a:r>
            <a:r>
              <a:rPr lang="en-US" sz="2400" dirty="0" err="1">
                <a:solidFill>
                  <a:srgbClr val="2393C4"/>
                </a:solidFill>
              </a:rPr>
              <a:t>Huson</a:t>
            </a:r>
            <a:r>
              <a:rPr lang="en-US" sz="2400" dirty="0">
                <a:solidFill>
                  <a:srgbClr val="2393C4"/>
                </a:solidFill>
              </a:rPr>
              <a:t>, Michael Litt, Gabe Weedon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C00816-45D6-418F-8921-24E1536291ED}"/>
              </a:ext>
            </a:extLst>
          </p:cNvPr>
          <p:cNvSpPr/>
          <p:nvPr/>
        </p:nvSpPr>
        <p:spPr>
          <a:xfrm>
            <a:off x="4269181" y="1026475"/>
            <a:ext cx="3687288" cy="4782787"/>
          </a:xfrm>
          <a:prstGeom prst="rect">
            <a:avLst/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4AA0BE-A72C-3040-B9D8-D6EC4E6A8624}"/>
              </a:ext>
            </a:extLst>
          </p:cNvPr>
          <p:cNvSpPr txBox="1"/>
          <p:nvPr/>
        </p:nvSpPr>
        <p:spPr>
          <a:xfrm>
            <a:off x="325831" y="4732044"/>
            <a:ext cx="82595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5"/>
                </a:solidFill>
              </a:rPr>
              <a:t>Deep learning approach to finding missing resolution in images</a:t>
            </a:r>
          </a:p>
        </p:txBody>
      </p:sp>
    </p:spTree>
    <p:extLst>
      <p:ext uri="{BB962C8B-B14F-4D97-AF65-F5344CB8AC3E}">
        <p14:creationId xmlns:p14="http://schemas.microsoft.com/office/powerpoint/2010/main" val="2204380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C7057-3443-4EF2-B76D-7523F73AF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831" y="1"/>
            <a:ext cx="7886700" cy="1046922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2393C4"/>
                </a:solidFill>
              </a:rPr>
              <a:t>Background:</a:t>
            </a:r>
            <a:endParaRPr lang="en-US" sz="4400" dirty="0">
              <a:solidFill>
                <a:srgbClr val="2393C4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094" y="3496273"/>
            <a:ext cx="5188686" cy="2911430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623888" y="1364974"/>
            <a:ext cx="7886700" cy="4724677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We wanted to explore Up-Sampling images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Very cool applications</a:t>
            </a:r>
          </a:p>
          <a:p>
            <a:pPr marL="285750" indent="-285750">
              <a:buFont typeface="Arial" charset="0"/>
              <a:buChar char="•"/>
            </a:pPr>
            <a:endParaRPr lang="en-US" sz="2800" dirty="0">
              <a:solidFill>
                <a:schemeClr val="bg2">
                  <a:lumMod val="90000"/>
                </a:scheme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31" y="4412974"/>
            <a:ext cx="2977206" cy="1994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801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C7057-3443-4EF2-B76D-7523F73AF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831" y="0"/>
            <a:ext cx="7886700" cy="967409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2393C4"/>
                </a:solidFill>
              </a:rPr>
              <a:t>Industry Solution</a:t>
            </a:r>
            <a:endParaRPr lang="en-US" sz="4400" dirty="0">
              <a:solidFill>
                <a:srgbClr val="2393C4"/>
              </a:solidFill>
            </a:endParaRPr>
          </a:p>
        </p:txBody>
      </p:sp>
      <p:sp>
        <p:nvSpPr>
          <p:cNvPr id="8" name="Text Placeholder 6"/>
          <p:cNvSpPr>
            <a:spLocks noGrp="1"/>
          </p:cNvSpPr>
          <p:nvPr>
            <p:ph type="body" idx="1"/>
          </p:nvPr>
        </p:nvSpPr>
        <p:spPr>
          <a:xfrm>
            <a:off x="623888" y="1364974"/>
            <a:ext cx="7886700" cy="4724677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err="1">
                <a:solidFill>
                  <a:schemeClr val="bg2">
                    <a:lumMod val="90000"/>
                  </a:schemeClr>
                </a:solidFill>
              </a:rPr>
              <a:t>ProSR</a:t>
            </a: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/</a:t>
            </a:r>
            <a:r>
              <a:rPr lang="en-US" sz="2800" dirty="0" err="1">
                <a:solidFill>
                  <a:schemeClr val="bg2">
                    <a:lumMod val="90000"/>
                  </a:schemeClr>
                </a:solidFill>
              </a:rPr>
              <a:t>ProGanSR</a:t>
            </a: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: Really good Network from 2018</a:t>
            </a:r>
          </a:p>
          <a:p>
            <a:pPr marL="285750" indent="-285750">
              <a:buFont typeface="Arial" charset="0"/>
              <a:buChar char="•"/>
            </a:pPr>
            <a:endParaRPr lang="en-US" sz="2800" dirty="0">
              <a:solidFill>
                <a:schemeClr val="bg2">
                  <a:lumMod val="90000"/>
                </a:schemeClr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sz="2800" dirty="0">
              <a:solidFill>
                <a:schemeClr val="bg2">
                  <a:lumMod val="90000"/>
                </a:scheme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65" t="26808" r="33920" b="28144"/>
          <a:stretch/>
        </p:blipFill>
        <p:spPr>
          <a:xfrm>
            <a:off x="1246740" y="2676940"/>
            <a:ext cx="2690191" cy="314766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25" t="26305" r="33188" b="26679"/>
          <a:stretch/>
        </p:blipFill>
        <p:spPr>
          <a:xfrm>
            <a:off x="5261108" y="2676940"/>
            <a:ext cx="2635256" cy="314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335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C7057-3443-4EF2-B76D-7523F73AF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831" y="0"/>
            <a:ext cx="7886700" cy="967409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2393C4"/>
                </a:solidFill>
              </a:rPr>
              <a:t>Adversarial Testing</a:t>
            </a:r>
            <a:endParaRPr lang="en-US" sz="4400" dirty="0">
              <a:solidFill>
                <a:srgbClr val="2393C4"/>
              </a:solidFill>
            </a:endParaRPr>
          </a:p>
        </p:txBody>
      </p:sp>
      <p:sp>
        <p:nvSpPr>
          <p:cNvPr id="8" name="Text Placeholder 6"/>
          <p:cNvSpPr>
            <a:spLocks noGrp="1"/>
          </p:cNvSpPr>
          <p:nvPr>
            <p:ph type="body" idx="1"/>
          </p:nvPr>
        </p:nvSpPr>
        <p:spPr>
          <a:xfrm>
            <a:off x="623888" y="1364974"/>
            <a:ext cx="7886700" cy="4724677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We tested the capabilities of the network: </a:t>
            </a:r>
          </a:p>
          <a:p>
            <a:pPr marL="628650" lvl="1" indent="-285750">
              <a:buFont typeface="Arial" charset="0"/>
              <a:buChar char="•"/>
            </a:pPr>
            <a:r>
              <a:rPr lang="en-US" sz="2500" dirty="0">
                <a:solidFill>
                  <a:schemeClr val="bg2">
                    <a:lumMod val="90000"/>
                  </a:schemeClr>
                </a:solidFill>
              </a:rPr>
              <a:t>Up-Sampled our own video to obtain more detail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We tested where the network fails:</a:t>
            </a:r>
          </a:p>
          <a:p>
            <a:pPr marL="628650" lvl="1" indent="-285750">
              <a:buFont typeface="Arial" charset="0"/>
              <a:buChar char="•"/>
            </a:pPr>
            <a:r>
              <a:rPr lang="en-US" sz="2500" dirty="0">
                <a:solidFill>
                  <a:schemeClr val="bg2">
                    <a:lumMod val="90000"/>
                  </a:schemeClr>
                </a:solidFill>
              </a:rPr>
              <a:t>Low-detail images</a:t>
            </a:r>
          </a:p>
          <a:p>
            <a:pPr marL="628650" lvl="1" indent="-285750">
              <a:buFont typeface="Arial" charset="0"/>
              <a:buChar char="•"/>
            </a:pPr>
            <a:r>
              <a:rPr lang="en-US" sz="2500" dirty="0">
                <a:solidFill>
                  <a:schemeClr val="bg2">
                    <a:lumMod val="90000"/>
                  </a:schemeClr>
                </a:solidFill>
              </a:rPr>
              <a:t>Low-contrast images</a:t>
            </a:r>
          </a:p>
          <a:p>
            <a:pPr marL="628650" lvl="1" indent="-285750">
              <a:buFont typeface="Arial" charset="0"/>
              <a:buChar char="•"/>
            </a:pPr>
            <a:r>
              <a:rPr lang="en-US" sz="2500" dirty="0">
                <a:solidFill>
                  <a:schemeClr val="bg2">
                    <a:lumMod val="90000"/>
                  </a:schemeClr>
                </a:solidFill>
              </a:rPr>
              <a:t>Textured Images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The Network Hallucinates:</a:t>
            </a:r>
          </a:p>
          <a:p>
            <a:pPr marL="628650" lvl="1" indent="-285750">
              <a:buFont typeface="Arial" charset="0"/>
              <a:buChar char="•"/>
            </a:pPr>
            <a:r>
              <a:rPr lang="en-US" sz="2500" dirty="0">
                <a:solidFill>
                  <a:schemeClr val="bg2">
                    <a:lumMod val="90000"/>
                  </a:schemeClr>
                </a:solidFill>
              </a:rPr>
              <a:t>Repeated Up-Sampling on input reveals some interesting patterns</a:t>
            </a:r>
          </a:p>
          <a:p>
            <a:pPr marL="628650" lvl="1" indent="-285750">
              <a:buFont typeface="Arial" charset="0"/>
              <a:buChar char="•"/>
            </a:pPr>
            <a:endParaRPr lang="en-US" sz="2500" dirty="0">
              <a:solidFill>
                <a:schemeClr val="bg2">
                  <a:lumMod val="90000"/>
                </a:schemeClr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sz="2800" dirty="0">
              <a:solidFill>
                <a:schemeClr val="bg2">
                  <a:lumMod val="90000"/>
                </a:schemeClr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sz="2800" dirty="0">
              <a:solidFill>
                <a:schemeClr val="bg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4902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C7057-3443-4EF2-B76D-7523F73AF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831" y="0"/>
            <a:ext cx="7886700" cy="967409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2393C4"/>
                </a:solidFill>
              </a:rPr>
              <a:t>Network Hallucinations</a:t>
            </a:r>
            <a:endParaRPr lang="en-US" sz="4400" dirty="0">
              <a:solidFill>
                <a:srgbClr val="2393C4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F598DB-548B-CC4B-8C63-331F8CB79D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91" y="1098190"/>
            <a:ext cx="2497598" cy="25934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8892D3-F9D9-2645-9353-384629B131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255" y="1098191"/>
            <a:ext cx="2874043" cy="25934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1BADE55-DA39-6145-8E7C-D301D65379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91" y="4202612"/>
            <a:ext cx="2577690" cy="242644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63BEA63-AA0F-5342-949B-19906CC498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7109" y="3822386"/>
            <a:ext cx="3168189" cy="2806674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7749568-05C8-A441-9F64-AE914BB897BB}"/>
              </a:ext>
            </a:extLst>
          </p:cNvPr>
          <p:cNvCxnSpPr>
            <a:cxnSpLocks/>
          </p:cNvCxnSpPr>
          <p:nvPr/>
        </p:nvCxnSpPr>
        <p:spPr>
          <a:xfrm>
            <a:off x="3580581" y="2394898"/>
            <a:ext cx="1371600" cy="0"/>
          </a:xfrm>
          <a:prstGeom prst="straightConnector1">
            <a:avLst/>
          </a:prstGeom>
          <a:ln w="412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8F497C5-1A94-F446-A181-5683ADB01218}"/>
              </a:ext>
            </a:extLst>
          </p:cNvPr>
          <p:cNvCxnSpPr>
            <a:cxnSpLocks/>
          </p:cNvCxnSpPr>
          <p:nvPr/>
        </p:nvCxnSpPr>
        <p:spPr>
          <a:xfrm>
            <a:off x="3580581" y="5415836"/>
            <a:ext cx="1226494" cy="0"/>
          </a:xfrm>
          <a:prstGeom prst="straightConnector1">
            <a:avLst/>
          </a:prstGeom>
          <a:ln w="412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28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C7057-3443-4EF2-B76D-7523F73AF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831" y="0"/>
            <a:ext cx="7886700" cy="967409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2393C4"/>
                </a:solidFill>
              </a:rPr>
              <a:t>Network Hallucinations</a:t>
            </a:r>
            <a:endParaRPr lang="en-US" sz="4400" dirty="0">
              <a:solidFill>
                <a:srgbClr val="2393C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327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90</Words>
  <Application>Microsoft Macintosh PowerPoint</Application>
  <PresentationFormat>On-screen Show (4:3)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1_Office Theme</vt:lpstr>
      <vt:lpstr>SuperZoom</vt:lpstr>
      <vt:lpstr>Background:</vt:lpstr>
      <vt:lpstr>Industry Solution</vt:lpstr>
      <vt:lpstr>Adversarial Testing</vt:lpstr>
      <vt:lpstr>Network Hallucinations</vt:lpstr>
      <vt:lpstr>Network Hallucinations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project name</dc:title>
  <dc:creator>James Tompkin</dc:creator>
  <cp:lastModifiedBy>Michael Litt</cp:lastModifiedBy>
  <cp:revision>9</cp:revision>
  <dcterms:created xsi:type="dcterms:W3CDTF">2019-05-03T23:00:07Z</dcterms:created>
  <dcterms:modified xsi:type="dcterms:W3CDTF">2019-05-06T01:30:43Z</dcterms:modified>
</cp:coreProperties>
</file>

<file path=docProps/thumbnail.jpeg>
</file>